
<file path=[Content_Types].xml><?xml version="1.0" encoding="utf-8"?>
<Types xmlns="http://schemas.openxmlformats.org/package/2006/content-types"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jg0ri4KzVhz1PVqMjUsMnAe61u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888233-3E95-41DF-82D9-BC0D6D3C62EA}" v="85" dt="2020-10-26T02:23:13.150"/>
    <p1510:client id="{3349ECBD-FCE9-45B9-80A0-928875BC5661}" v="8" dt="2020-10-26T02:36:57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ets, Steven M" userId="50fc532f-88ae-47ae-b326-2309ab6b6665" providerId="ADAL" clId="{9608C033-666A-420C-A60E-0AEAEF79E925}"/>
    <pc:docChg chg="modSld">
      <pc:chgData name="Sheets, Steven M" userId="50fc532f-88ae-47ae-b326-2309ab6b6665" providerId="ADAL" clId="{9608C033-666A-420C-A60E-0AEAEF79E925}" dt="2020-09-24T03:17:55.671" v="26" actId="20577"/>
      <pc:docMkLst>
        <pc:docMk/>
      </pc:docMkLst>
      <pc:sldChg chg="addSp modSp modTransition modAnim">
        <pc:chgData name="Sheets, Steven M" userId="50fc532f-88ae-47ae-b326-2309ab6b6665" providerId="ADAL" clId="{9608C033-666A-420C-A60E-0AEAEF79E925}" dt="2020-09-24T03:06:35.463" v="13" actId="1076"/>
        <pc:sldMkLst>
          <pc:docMk/>
          <pc:sldMk cId="0" sldId="259"/>
        </pc:sldMkLst>
        <pc:spChg chg="mod">
          <ac:chgData name="Sheets, Steven M" userId="50fc532f-88ae-47ae-b326-2309ab6b6665" providerId="ADAL" clId="{9608C033-666A-420C-A60E-0AEAEF79E925}" dt="2020-09-24T03:06:11.518" v="7" actId="14100"/>
          <ac:spMkLst>
            <pc:docMk/>
            <pc:sldMk cId="0" sldId="259"/>
            <ac:spMk id="113" creationId="{00000000-0000-0000-0000-000000000000}"/>
          </ac:spMkLst>
        </pc:spChg>
        <pc:spChg chg="mod">
          <ac:chgData name="Sheets, Steven M" userId="50fc532f-88ae-47ae-b326-2309ab6b6665" providerId="ADAL" clId="{9608C033-666A-420C-A60E-0AEAEF79E925}" dt="2020-09-24T03:06:09.430" v="6" actId="14100"/>
          <ac:spMkLst>
            <pc:docMk/>
            <pc:sldMk cId="0" sldId="259"/>
            <ac:spMk id="114" creationId="{00000000-0000-0000-0000-000000000000}"/>
          </ac:spMkLst>
        </pc:spChg>
        <pc:picChg chg="add mod">
          <ac:chgData name="Sheets, Steven M" userId="50fc532f-88ae-47ae-b326-2309ab6b6665" providerId="ADAL" clId="{9608C033-666A-420C-A60E-0AEAEF79E925}" dt="2020-09-24T03:06:35.463" v="13" actId="1076"/>
          <ac:picMkLst>
            <pc:docMk/>
            <pc:sldMk cId="0" sldId="259"/>
            <ac:picMk id="2" creationId="{107D5754-B087-4CF4-B7A2-3370C02322F9}"/>
          </ac:picMkLst>
        </pc:picChg>
      </pc:sldChg>
      <pc:sldChg chg="modSp">
        <pc:chgData name="Sheets, Steven M" userId="50fc532f-88ae-47ae-b326-2309ab6b6665" providerId="ADAL" clId="{9608C033-666A-420C-A60E-0AEAEF79E925}" dt="2020-09-24T03:17:55.671" v="26" actId="20577"/>
        <pc:sldMkLst>
          <pc:docMk/>
          <pc:sldMk cId="0" sldId="260"/>
        </pc:sldMkLst>
        <pc:spChg chg="mod">
          <ac:chgData name="Sheets, Steven M" userId="50fc532f-88ae-47ae-b326-2309ab6b6665" providerId="ADAL" clId="{9608C033-666A-420C-A60E-0AEAEF79E925}" dt="2020-09-24T03:17:55.671" v="26" actId="20577"/>
          <ac:spMkLst>
            <pc:docMk/>
            <pc:sldMk cId="0" sldId="260"/>
            <ac:spMk id="121" creationId="{00000000-0000-0000-0000-000000000000}"/>
          </ac:spMkLst>
        </pc:spChg>
      </pc:sldChg>
      <pc:sldChg chg="addSp modSp modTransition modAnim">
        <pc:chgData name="Sheets, Steven M" userId="50fc532f-88ae-47ae-b326-2309ab6b6665" providerId="ADAL" clId="{9608C033-666A-420C-A60E-0AEAEF79E925}" dt="2020-09-24T03:07:00.982" v="18" actId="1076"/>
        <pc:sldMkLst>
          <pc:docMk/>
          <pc:sldMk cId="0" sldId="261"/>
        </pc:sldMkLst>
        <pc:picChg chg="add mod">
          <ac:chgData name="Sheets, Steven M" userId="50fc532f-88ae-47ae-b326-2309ab6b6665" providerId="ADAL" clId="{9608C033-666A-420C-A60E-0AEAEF79E925}" dt="2020-09-24T03:07:00.982" v="18" actId="1076"/>
          <ac:picMkLst>
            <pc:docMk/>
            <pc:sldMk cId="0" sldId="261"/>
            <ac:picMk id="2" creationId="{64412D0B-7A32-49FC-A547-86421FE24A4D}"/>
          </ac:picMkLst>
        </pc:picChg>
      </pc:sldChg>
      <pc:sldChg chg="addSp modSp modTransition modAnim">
        <pc:chgData name="Sheets, Steven M" userId="50fc532f-88ae-47ae-b326-2309ab6b6665" providerId="ADAL" clId="{9608C033-666A-420C-A60E-0AEAEF79E925}" dt="2020-09-24T03:15:08.326" v="25" actId="1076"/>
        <pc:sldMkLst>
          <pc:docMk/>
          <pc:sldMk cId="0" sldId="263"/>
        </pc:sldMkLst>
        <pc:picChg chg="add mod">
          <ac:chgData name="Sheets, Steven M" userId="50fc532f-88ae-47ae-b326-2309ab6b6665" providerId="ADAL" clId="{9608C033-666A-420C-A60E-0AEAEF79E925}" dt="2020-09-24T03:15:08.326" v="25" actId="1076"/>
          <ac:picMkLst>
            <pc:docMk/>
            <pc:sldMk cId="0" sldId="263"/>
            <ac:picMk id="2" creationId="{1DFBF4E1-B332-4F52-B4E5-CB25DDECD0DE}"/>
          </ac:picMkLst>
        </pc:picChg>
      </pc:sldChg>
    </pc:docChg>
  </pc:docChgLst>
  <pc:docChgLst>
    <pc:chgData name="Steven Sheets" userId="50fc532f-88ae-47ae-b326-2309ab6b6665" providerId="ADAL" clId="{32888233-3E95-41DF-82D9-BC0D6D3C62EA}"/>
    <pc:docChg chg="undo custSel addSld delSld modSld">
      <pc:chgData name="Steven Sheets" userId="50fc532f-88ae-47ae-b326-2309ab6b6665" providerId="ADAL" clId="{32888233-3E95-41DF-82D9-BC0D6D3C62EA}" dt="2020-10-26T02:23:18.039" v="287" actId="1076"/>
      <pc:docMkLst>
        <pc:docMk/>
      </pc:docMkLst>
      <pc:sldChg chg="addSp delSp modSp add del mod delAnim modAnim">
        <pc:chgData name="Steven Sheets" userId="50fc532f-88ae-47ae-b326-2309ab6b6665" providerId="ADAL" clId="{32888233-3E95-41DF-82D9-BC0D6D3C62EA}" dt="2020-10-26T02:18:41.584" v="244" actId="1076"/>
        <pc:sldMkLst>
          <pc:docMk/>
          <pc:sldMk cId="0" sldId="256"/>
        </pc:sldMkLst>
        <pc:spChg chg="mod">
          <ac:chgData name="Steven Sheets" userId="50fc532f-88ae-47ae-b326-2309ab6b6665" providerId="ADAL" clId="{32888233-3E95-41DF-82D9-BC0D6D3C62EA}" dt="2020-10-26T02:05:43.154" v="5" actId="14100"/>
          <ac:spMkLst>
            <pc:docMk/>
            <pc:sldMk cId="0" sldId="256"/>
            <ac:spMk id="92" creationId="{00000000-0000-0000-0000-000000000000}"/>
          </ac:spMkLst>
        </pc:spChg>
        <pc:spChg chg="mod">
          <ac:chgData name="Steven Sheets" userId="50fc532f-88ae-47ae-b326-2309ab6b6665" providerId="ADAL" clId="{32888233-3E95-41DF-82D9-BC0D6D3C62EA}" dt="2020-10-26T02:05:55.788" v="7" actId="20577"/>
          <ac:spMkLst>
            <pc:docMk/>
            <pc:sldMk cId="0" sldId="256"/>
            <ac:spMk id="94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06:01.653" v="8" actId="478"/>
          <ac:picMkLst>
            <pc:docMk/>
            <pc:sldMk cId="0" sldId="256"/>
            <ac:picMk id="2" creationId="{0CC3D586-BCDA-4F5E-8CFF-70B3C3DB7C71}"/>
          </ac:picMkLst>
        </pc:picChg>
        <pc:picChg chg="add mod">
          <ac:chgData name="Steven Sheets" userId="50fc532f-88ae-47ae-b326-2309ab6b6665" providerId="ADAL" clId="{32888233-3E95-41DF-82D9-BC0D6D3C62EA}" dt="2020-10-26T02:18:40.385" v="243" actId="1076"/>
          <ac:picMkLst>
            <pc:docMk/>
            <pc:sldMk cId="0" sldId="256"/>
            <ac:picMk id="2" creationId="{4E9D42C1-26DF-4616-862A-1850DC5886B0}"/>
          </ac:picMkLst>
        </pc:picChg>
        <pc:picChg chg="mod">
          <ac:chgData name="Steven Sheets" userId="50fc532f-88ae-47ae-b326-2309ab6b6665" providerId="ADAL" clId="{32888233-3E95-41DF-82D9-BC0D6D3C62EA}" dt="2020-10-26T02:18:41.584" v="244" actId="1076"/>
          <ac:picMkLst>
            <pc:docMk/>
            <pc:sldMk cId="0" sldId="256"/>
            <ac:picMk id="88" creationId="{00000000-0000-0000-0000-000000000000}"/>
          </ac:picMkLst>
        </pc:picChg>
        <pc:picChg chg="mod">
          <ac:chgData name="Steven Sheets" userId="50fc532f-88ae-47ae-b326-2309ab6b6665" providerId="ADAL" clId="{32888233-3E95-41DF-82D9-BC0D6D3C62EA}" dt="2020-10-26T02:14:31.514" v="180" actId="1076"/>
          <ac:picMkLst>
            <pc:docMk/>
            <pc:sldMk cId="0" sldId="256"/>
            <ac:picMk id="12290" creationId="{50734368-476D-480B-B87C-279ED299B566}"/>
          </ac:picMkLst>
        </pc:picChg>
      </pc:sldChg>
      <pc:sldChg chg="addSp">
        <pc:chgData name="Steven Sheets" userId="50fc532f-88ae-47ae-b326-2309ab6b6665" providerId="ADAL" clId="{32888233-3E95-41DF-82D9-BC0D6D3C62EA}" dt="2020-10-26T02:13:11.497" v="168"/>
        <pc:sldMkLst>
          <pc:docMk/>
          <pc:sldMk cId="1179765600" sldId="256"/>
        </pc:sldMkLst>
        <pc:picChg chg="add">
          <ac:chgData name="Steven Sheets" userId="50fc532f-88ae-47ae-b326-2309ab6b6665" providerId="ADAL" clId="{32888233-3E95-41DF-82D9-BC0D6D3C62EA}" dt="2020-10-26T02:13:11.497" v="168"/>
          <ac:picMkLst>
            <pc:docMk/>
            <pc:sldMk cId="1179765600" sldId="256"/>
            <ac:picMk id="10242" creationId="{7EF356A4-198C-4FF8-80DA-001D2933D80B}"/>
          </ac:picMkLst>
        </pc:picChg>
      </pc:sldChg>
      <pc:sldChg chg="addSp">
        <pc:chgData name="Steven Sheets" userId="50fc532f-88ae-47ae-b326-2309ab6b6665" providerId="ADAL" clId="{32888233-3E95-41DF-82D9-BC0D6D3C62EA}" dt="2020-10-26T02:13:31.857" v="171"/>
        <pc:sldMkLst>
          <pc:docMk/>
          <pc:sldMk cId="2644165831" sldId="256"/>
        </pc:sldMkLst>
        <pc:picChg chg="add">
          <ac:chgData name="Steven Sheets" userId="50fc532f-88ae-47ae-b326-2309ab6b6665" providerId="ADAL" clId="{32888233-3E95-41DF-82D9-BC0D6D3C62EA}" dt="2020-10-26T02:13:31.857" v="171"/>
          <ac:picMkLst>
            <pc:docMk/>
            <pc:sldMk cId="2644165831" sldId="256"/>
            <ac:picMk id="11266" creationId="{AD4578DB-766D-4ADE-9A2D-3E0F5CB93E43}"/>
          </ac:picMkLst>
        </pc:picChg>
      </pc:sldChg>
      <pc:sldChg chg="addSp">
        <pc:chgData name="Steven Sheets" userId="50fc532f-88ae-47ae-b326-2309ab6b6665" providerId="ADAL" clId="{32888233-3E95-41DF-82D9-BC0D6D3C62EA}" dt="2020-10-26T02:13:45.366" v="174"/>
        <pc:sldMkLst>
          <pc:docMk/>
          <pc:sldMk cId="4266187468" sldId="256"/>
        </pc:sldMkLst>
        <pc:picChg chg="add">
          <ac:chgData name="Steven Sheets" userId="50fc532f-88ae-47ae-b326-2309ab6b6665" providerId="ADAL" clId="{32888233-3E95-41DF-82D9-BC0D6D3C62EA}" dt="2020-10-26T02:13:45.366" v="174"/>
          <ac:picMkLst>
            <pc:docMk/>
            <pc:sldMk cId="4266187468" sldId="256"/>
            <ac:picMk id="12290" creationId="{50734368-476D-480B-B87C-279ED299B566}"/>
          </ac:picMkLst>
        </pc:picChg>
      </pc:sldChg>
      <pc:sldChg chg="addSp delSp modSp add del mod delAnim">
        <pc:chgData name="Steven Sheets" userId="50fc532f-88ae-47ae-b326-2309ab6b6665" providerId="ADAL" clId="{32888233-3E95-41DF-82D9-BC0D6D3C62EA}" dt="2020-10-26T02:18:56.273" v="246" actId="14100"/>
        <pc:sldMkLst>
          <pc:docMk/>
          <pc:sldMk cId="0" sldId="257"/>
        </pc:sldMkLst>
        <pc:spChg chg="mod">
          <ac:chgData name="Steven Sheets" userId="50fc532f-88ae-47ae-b326-2309ab6b6665" providerId="ADAL" clId="{32888233-3E95-41DF-82D9-BC0D6D3C62EA}" dt="2020-10-26T02:17:22.525" v="232" actId="404"/>
          <ac:spMkLst>
            <pc:docMk/>
            <pc:sldMk cId="0" sldId="257"/>
            <ac:spMk id="99" creationId="{00000000-0000-0000-0000-000000000000}"/>
          </ac:spMkLst>
        </pc:spChg>
        <pc:spChg chg="mod">
          <ac:chgData name="Steven Sheets" userId="50fc532f-88ae-47ae-b326-2309ab6b6665" providerId="ADAL" clId="{32888233-3E95-41DF-82D9-BC0D6D3C62EA}" dt="2020-10-26T02:18:56.273" v="246" actId="14100"/>
          <ac:spMkLst>
            <pc:docMk/>
            <pc:sldMk cId="0" sldId="257"/>
            <ac:spMk id="100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06:32.039" v="32" actId="478"/>
          <ac:picMkLst>
            <pc:docMk/>
            <pc:sldMk cId="0" sldId="257"/>
            <ac:picMk id="2" creationId="{1DF2CF65-C83A-4589-A264-171A5E274E62}"/>
          </ac:picMkLst>
        </pc:picChg>
        <pc:picChg chg="add mod">
          <ac:chgData name="Steven Sheets" userId="50fc532f-88ae-47ae-b326-2309ab6b6665" providerId="ADAL" clId="{32888233-3E95-41DF-82D9-BC0D6D3C62EA}" dt="2020-10-26T02:18:52.798" v="245" actId="1076"/>
          <ac:picMkLst>
            <pc:docMk/>
            <pc:sldMk cId="0" sldId="257"/>
            <ac:picMk id="3" creationId="{88D81DA7-E7AA-4407-9F41-E24354B93EDB}"/>
          </ac:picMkLst>
        </pc:picChg>
        <pc:picChg chg="del mod">
          <ac:chgData name="Steven Sheets" userId="50fc532f-88ae-47ae-b326-2309ab6b6665" providerId="ADAL" clId="{32888233-3E95-41DF-82D9-BC0D6D3C62EA}" dt="2020-10-26T02:07:11.416" v="39" actId="478"/>
          <ac:picMkLst>
            <pc:docMk/>
            <pc:sldMk cId="0" sldId="257"/>
            <ac:picMk id="2050" creationId="{F409AB05-E910-4BB3-A1B9-C43ABFEDB80B}"/>
          </ac:picMkLst>
        </pc:picChg>
      </pc:sldChg>
      <pc:sldChg chg="addSp">
        <pc:chgData name="Steven Sheets" userId="50fc532f-88ae-47ae-b326-2309ab6b6665" providerId="ADAL" clId="{32888233-3E95-41DF-82D9-BC0D6D3C62EA}" dt="2020-10-26T02:06:05.844" v="9"/>
        <pc:sldMkLst>
          <pc:docMk/>
          <pc:sldMk cId="359381274" sldId="257"/>
        </pc:sldMkLst>
        <pc:picChg chg="add">
          <ac:chgData name="Steven Sheets" userId="50fc532f-88ae-47ae-b326-2309ab6b6665" providerId="ADAL" clId="{32888233-3E95-41DF-82D9-BC0D6D3C62EA}" dt="2020-10-26T02:06:05.844" v="9"/>
          <ac:picMkLst>
            <pc:docMk/>
            <pc:sldMk cId="359381274" sldId="257"/>
            <ac:picMk id="1026" creationId="{E9012F47-F088-44F9-BD33-C7DF4E1FA6BD}"/>
          </ac:picMkLst>
        </pc:picChg>
      </pc:sldChg>
      <pc:sldChg chg="addSp">
        <pc:chgData name="Steven Sheets" userId="50fc532f-88ae-47ae-b326-2309ab6b6665" providerId="ADAL" clId="{32888233-3E95-41DF-82D9-BC0D6D3C62EA}" dt="2020-10-26T02:06:47.623" v="36"/>
        <pc:sldMkLst>
          <pc:docMk/>
          <pc:sldMk cId="404188818" sldId="257"/>
        </pc:sldMkLst>
        <pc:picChg chg="add">
          <ac:chgData name="Steven Sheets" userId="50fc532f-88ae-47ae-b326-2309ab6b6665" providerId="ADAL" clId="{32888233-3E95-41DF-82D9-BC0D6D3C62EA}" dt="2020-10-26T02:06:47.623" v="36"/>
          <ac:picMkLst>
            <pc:docMk/>
            <pc:sldMk cId="404188818" sldId="257"/>
            <ac:picMk id="2050" creationId="{F409AB05-E910-4BB3-A1B9-C43ABFEDB80B}"/>
          </ac:picMkLst>
        </pc:picChg>
      </pc:sldChg>
      <pc:sldChg chg="addSp delSp modSp add del mod delAnim">
        <pc:chgData name="Steven Sheets" userId="50fc532f-88ae-47ae-b326-2309ab6b6665" providerId="ADAL" clId="{32888233-3E95-41DF-82D9-BC0D6D3C62EA}" dt="2020-10-26T02:17:39.211" v="238" actId="14100"/>
        <pc:sldMkLst>
          <pc:docMk/>
          <pc:sldMk cId="0" sldId="258"/>
        </pc:sldMkLst>
        <pc:spChg chg="add del mod">
          <ac:chgData name="Steven Sheets" userId="50fc532f-88ae-47ae-b326-2309ab6b6665" providerId="ADAL" clId="{32888233-3E95-41DF-82D9-BC0D6D3C62EA}" dt="2020-10-26T02:08:20.827" v="55" actId="478"/>
          <ac:spMkLst>
            <pc:docMk/>
            <pc:sldMk cId="0" sldId="258"/>
            <ac:spMk id="3" creationId="{01204068-2429-44FE-B0E8-5912A9D1FCC2}"/>
          </ac:spMkLst>
        </pc:spChg>
        <pc:spChg chg="add del">
          <ac:chgData name="Steven Sheets" userId="50fc532f-88ae-47ae-b326-2309ab6b6665" providerId="ADAL" clId="{32888233-3E95-41DF-82D9-BC0D6D3C62EA}" dt="2020-10-26T02:14:58.485" v="184" actId="22"/>
          <ac:spMkLst>
            <pc:docMk/>
            <pc:sldMk cId="0" sldId="258"/>
            <ac:spMk id="9" creationId="{C5522548-B06B-44B1-A24A-251844BDC4AF}"/>
          </ac:spMkLst>
        </pc:spChg>
        <pc:spChg chg="add del mod">
          <ac:chgData name="Steven Sheets" userId="50fc532f-88ae-47ae-b326-2309ab6b6665" providerId="ADAL" clId="{32888233-3E95-41DF-82D9-BC0D6D3C62EA}" dt="2020-10-26T02:15:13.005" v="187" actId="478"/>
          <ac:spMkLst>
            <pc:docMk/>
            <pc:sldMk cId="0" sldId="258"/>
            <ac:spMk id="10" creationId="{5ECC05EA-C868-473E-9ABA-337B496FF751}"/>
          </ac:spMkLst>
        </pc:spChg>
        <pc:spChg chg="add mod">
          <ac:chgData name="Steven Sheets" userId="50fc532f-88ae-47ae-b326-2309ab6b6665" providerId="ADAL" clId="{32888233-3E95-41DF-82D9-BC0D6D3C62EA}" dt="2020-10-26T02:16:54.382" v="228" actId="14100"/>
          <ac:spMkLst>
            <pc:docMk/>
            <pc:sldMk cId="0" sldId="258"/>
            <ac:spMk id="11" creationId="{2F7541BE-098C-47CE-8309-5C0652D95D1F}"/>
          </ac:spMkLst>
        </pc:spChg>
        <pc:spChg chg="add del">
          <ac:chgData name="Steven Sheets" userId="50fc532f-88ae-47ae-b326-2309ab6b6665" providerId="ADAL" clId="{32888233-3E95-41DF-82D9-BC0D6D3C62EA}" dt="2020-10-26T02:16:01.703" v="212" actId="22"/>
          <ac:spMkLst>
            <pc:docMk/>
            <pc:sldMk cId="0" sldId="258"/>
            <ac:spMk id="13" creationId="{E41F4AF2-7510-4887-A8D7-B54CDFADC9B5}"/>
          </ac:spMkLst>
        </pc:spChg>
        <pc:spChg chg="add mod">
          <ac:chgData name="Steven Sheets" userId="50fc532f-88ae-47ae-b326-2309ab6b6665" providerId="ADAL" clId="{32888233-3E95-41DF-82D9-BC0D6D3C62EA}" dt="2020-10-26T02:17:39.211" v="238" actId="14100"/>
          <ac:spMkLst>
            <pc:docMk/>
            <pc:sldMk cId="0" sldId="258"/>
            <ac:spMk id="14" creationId="{1235BDC1-4191-46C3-8909-073570841239}"/>
          </ac:spMkLst>
        </pc:spChg>
        <pc:spChg chg="mod">
          <ac:chgData name="Steven Sheets" userId="50fc532f-88ae-47ae-b326-2309ab6b6665" providerId="ADAL" clId="{32888233-3E95-41DF-82D9-BC0D6D3C62EA}" dt="2020-10-26T02:17:18.027" v="231" actId="404"/>
          <ac:spMkLst>
            <pc:docMk/>
            <pc:sldMk cId="0" sldId="258"/>
            <ac:spMk id="105" creationId="{00000000-0000-0000-0000-000000000000}"/>
          </ac:spMkLst>
        </pc:spChg>
        <pc:spChg chg="del">
          <ac:chgData name="Steven Sheets" userId="50fc532f-88ae-47ae-b326-2309ab6b6665" providerId="ADAL" clId="{32888233-3E95-41DF-82D9-BC0D6D3C62EA}" dt="2020-10-26T02:08:17.979" v="54" actId="478"/>
          <ac:spMkLst>
            <pc:docMk/>
            <pc:sldMk cId="0" sldId="258"/>
            <ac:spMk id="106" creationId="{00000000-0000-0000-0000-000000000000}"/>
          </ac:spMkLst>
        </pc:spChg>
        <pc:spChg chg="del">
          <ac:chgData name="Steven Sheets" userId="50fc532f-88ae-47ae-b326-2309ab6b6665" providerId="ADAL" clId="{32888233-3E95-41DF-82D9-BC0D6D3C62EA}" dt="2020-10-26T02:08:07.331" v="48" actId="478"/>
          <ac:spMkLst>
            <pc:docMk/>
            <pc:sldMk cId="0" sldId="258"/>
            <ac:spMk id="107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08:05.575" v="47" actId="478"/>
          <ac:picMkLst>
            <pc:docMk/>
            <pc:sldMk cId="0" sldId="258"/>
            <ac:picMk id="2" creationId="{FECEC9CB-2E9D-4FFD-A8DB-133D07804E77}"/>
          </ac:picMkLst>
        </pc:picChg>
        <pc:picChg chg="mod">
          <ac:chgData name="Steven Sheets" userId="50fc532f-88ae-47ae-b326-2309ab6b6665" providerId="ADAL" clId="{32888233-3E95-41DF-82D9-BC0D6D3C62EA}" dt="2020-10-26T02:15:21.846" v="189" actId="1076"/>
          <ac:picMkLst>
            <pc:docMk/>
            <pc:sldMk cId="0" sldId="258"/>
            <ac:picMk id="3074" creationId="{F97053F4-FAB8-40B5-8C8E-5167BB155075}"/>
          </ac:picMkLst>
        </pc:picChg>
        <pc:picChg chg="mod">
          <ac:chgData name="Steven Sheets" userId="50fc532f-88ae-47ae-b326-2309ab6b6665" providerId="ADAL" clId="{32888233-3E95-41DF-82D9-BC0D6D3C62EA}" dt="2020-10-26T02:17:04.197" v="230" actId="1076"/>
          <ac:picMkLst>
            <pc:docMk/>
            <pc:sldMk cId="0" sldId="258"/>
            <ac:picMk id="4098" creationId="{8025BE4E-EB7F-49C6-A108-04508A05FF89}"/>
          </ac:picMkLst>
        </pc:picChg>
      </pc:sldChg>
      <pc:sldChg chg="addSp">
        <pc:chgData name="Steven Sheets" userId="50fc532f-88ae-47ae-b326-2309ab6b6665" providerId="ADAL" clId="{32888233-3E95-41DF-82D9-BC0D6D3C62EA}" dt="2020-10-26T02:08:10.768" v="49"/>
        <pc:sldMkLst>
          <pc:docMk/>
          <pc:sldMk cId="2585665112" sldId="258"/>
        </pc:sldMkLst>
        <pc:picChg chg="add">
          <ac:chgData name="Steven Sheets" userId="50fc532f-88ae-47ae-b326-2309ab6b6665" providerId="ADAL" clId="{32888233-3E95-41DF-82D9-BC0D6D3C62EA}" dt="2020-10-26T02:08:10.768" v="49"/>
          <ac:picMkLst>
            <pc:docMk/>
            <pc:sldMk cId="2585665112" sldId="258"/>
            <ac:picMk id="3074" creationId="{F97053F4-FAB8-40B5-8C8E-5167BB155075}"/>
          </ac:picMkLst>
        </pc:picChg>
      </pc:sldChg>
      <pc:sldChg chg="addSp">
        <pc:chgData name="Steven Sheets" userId="50fc532f-88ae-47ae-b326-2309ab6b6665" providerId="ADAL" clId="{32888233-3E95-41DF-82D9-BC0D6D3C62EA}" dt="2020-10-26T02:08:15.373" v="51"/>
        <pc:sldMkLst>
          <pc:docMk/>
          <pc:sldMk cId="4147986048" sldId="258"/>
        </pc:sldMkLst>
        <pc:picChg chg="add">
          <ac:chgData name="Steven Sheets" userId="50fc532f-88ae-47ae-b326-2309ab6b6665" providerId="ADAL" clId="{32888233-3E95-41DF-82D9-BC0D6D3C62EA}" dt="2020-10-26T02:08:15.373" v="51"/>
          <ac:picMkLst>
            <pc:docMk/>
            <pc:sldMk cId="4147986048" sldId="258"/>
            <ac:picMk id="4098" creationId="{8025BE4E-EB7F-49C6-A108-04508A05FF89}"/>
          </ac:picMkLst>
        </pc:picChg>
      </pc:sldChg>
      <pc:sldChg chg="addSp delSp modSp mod delAnim modAnim">
        <pc:chgData name="Steven Sheets" userId="50fc532f-88ae-47ae-b326-2309ab6b6665" providerId="ADAL" clId="{32888233-3E95-41DF-82D9-BC0D6D3C62EA}" dt="2020-10-26T02:22:35.284" v="275" actId="1076"/>
        <pc:sldMkLst>
          <pc:docMk/>
          <pc:sldMk cId="0" sldId="259"/>
        </pc:sldMkLst>
        <pc:spChg chg="add del mod">
          <ac:chgData name="Steven Sheets" userId="50fc532f-88ae-47ae-b326-2309ab6b6665" providerId="ADAL" clId="{32888233-3E95-41DF-82D9-BC0D6D3C62EA}" dt="2020-10-26T02:09:29.059" v="93" actId="478"/>
          <ac:spMkLst>
            <pc:docMk/>
            <pc:sldMk cId="0" sldId="259"/>
            <ac:spMk id="4" creationId="{77E3001B-5CFE-4F95-A139-F0A6D65365B2}"/>
          </ac:spMkLst>
        </pc:spChg>
        <pc:spChg chg="mod">
          <ac:chgData name="Steven Sheets" userId="50fc532f-88ae-47ae-b326-2309ab6b6665" providerId="ADAL" clId="{32888233-3E95-41DF-82D9-BC0D6D3C62EA}" dt="2020-10-26T02:09:54.234" v="104" actId="14100"/>
          <ac:spMkLst>
            <pc:docMk/>
            <pc:sldMk cId="0" sldId="259"/>
            <ac:spMk id="112" creationId="{00000000-0000-0000-0000-000000000000}"/>
          </ac:spMkLst>
        </pc:spChg>
        <pc:spChg chg="mod">
          <ac:chgData name="Steven Sheets" userId="50fc532f-88ae-47ae-b326-2309ab6b6665" providerId="ADAL" clId="{32888233-3E95-41DF-82D9-BC0D6D3C62EA}" dt="2020-10-26T02:09:57.751" v="105" actId="14100"/>
          <ac:spMkLst>
            <pc:docMk/>
            <pc:sldMk cId="0" sldId="259"/>
            <ac:spMk id="113" creationId="{00000000-0000-0000-0000-000000000000}"/>
          </ac:spMkLst>
        </pc:spChg>
        <pc:spChg chg="del">
          <ac:chgData name="Steven Sheets" userId="50fc532f-88ae-47ae-b326-2309ab6b6665" providerId="ADAL" clId="{32888233-3E95-41DF-82D9-BC0D6D3C62EA}" dt="2020-10-26T02:09:27.412" v="92" actId="478"/>
          <ac:spMkLst>
            <pc:docMk/>
            <pc:sldMk cId="0" sldId="259"/>
            <ac:spMk id="114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09:15.328" v="89" actId="478"/>
          <ac:picMkLst>
            <pc:docMk/>
            <pc:sldMk cId="0" sldId="259"/>
            <ac:picMk id="2" creationId="{107D5754-B087-4CF4-B7A2-3370C02322F9}"/>
          </ac:picMkLst>
        </pc:picChg>
        <pc:picChg chg="add mod">
          <ac:chgData name="Steven Sheets" userId="50fc532f-88ae-47ae-b326-2309ab6b6665" providerId="ADAL" clId="{32888233-3E95-41DF-82D9-BC0D6D3C62EA}" dt="2020-10-26T02:22:35.284" v="275" actId="1076"/>
          <ac:picMkLst>
            <pc:docMk/>
            <pc:sldMk cId="0" sldId="259"/>
            <ac:picMk id="5" creationId="{1A2B0739-A937-46FC-BD32-573B7D430AE4}"/>
          </ac:picMkLst>
        </pc:picChg>
        <pc:picChg chg="del">
          <ac:chgData name="Steven Sheets" userId="50fc532f-88ae-47ae-b326-2309ab6b6665" providerId="ADAL" clId="{32888233-3E95-41DF-82D9-BC0D6D3C62EA}" dt="2020-10-26T02:09:47.389" v="102" actId="478"/>
          <ac:picMkLst>
            <pc:docMk/>
            <pc:sldMk cId="0" sldId="259"/>
            <ac:picMk id="115" creationId="{00000000-0000-0000-0000-000000000000}"/>
          </ac:picMkLst>
        </pc:picChg>
      </pc:sldChg>
      <pc:sldChg chg="addSp delSp modSp add del mod delAnim modAnim">
        <pc:chgData name="Steven Sheets" userId="50fc532f-88ae-47ae-b326-2309ab6b6665" providerId="ADAL" clId="{32888233-3E95-41DF-82D9-BC0D6D3C62EA}" dt="2020-10-26T02:22:46.667" v="277" actId="1076"/>
        <pc:sldMkLst>
          <pc:docMk/>
          <pc:sldMk cId="0" sldId="260"/>
        </pc:sldMkLst>
        <pc:spChg chg="add del mod">
          <ac:chgData name="Steven Sheets" userId="50fc532f-88ae-47ae-b326-2309ab6b6665" providerId="ADAL" clId="{32888233-3E95-41DF-82D9-BC0D6D3C62EA}" dt="2020-10-26T02:10:30.604" v="110" actId="478"/>
          <ac:spMkLst>
            <pc:docMk/>
            <pc:sldMk cId="0" sldId="260"/>
            <ac:spMk id="4" creationId="{09CE2362-B0B2-4243-A0E3-17B3340C344E}"/>
          </ac:spMkLst>
        </pc:spChg>
        <pc:spChg chg="add del mod">
          <ac:chgData name="Steven Sheets" userId="50fc532f-88ae-47ae-b326-2309ab6b6665" providerId="ADAL" clId="{32888233-3E95-41DF-82D9-BC0D6D3C62EA}" dt="2020-10-26T02:10:32.501" v="112" actId="478"/>
          <ac:spMkLst>
            <pc:docMk/>
            <pc:sldMk cId="0" sldId="260"/>
            <ac:spMk id="6" creationId="{E1D567B3-855A-41BF-8160-D8B733266710}"/>
          </ac:spMkLst>
        </pc:spChg>
        <pc:spChg chg="del mod">
          <ac:chgData name="Steven Sheets" userId="50fc532f-88ae-47ae-b326-2309ab6b6665" providerId="ADAL" clId="{32888233-3E95-41DF-82D9-BC0D6D3C62EA}" dt="2020-10-26T02:10:31.405" v="111" actId="478"/>
          <ac:spMkLst>
            <pc:docMk/>
            <pc:sldMk cId="0" sldId="260"/>
            <ac:spMk id="120" creationId="{00000000-0000-0000-0000-000000000000}"/>
          </ac:spMkLst>
        </pc:spChg>
        <pc:spChg chg="del">
          <ac:chgData name="Steven Sheets" userId="50fc532f-88ae-47ae-b326-2309ab6b6665" providerId="ADAL" clId="{32888233-3E95-41DF-82D9-BC0D6D3C62EA}" dt="2020-10-26T02:10:27.577" v="107" actId="478"/>
          <ac:spMkLst>
            <pc:docMk/>
            <pc:sldMk cId="0" sldId="260"/>
            <ac:spMk id="121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10:27.577" v="107" actId="478"/>
          <ac:picMkLst>
            <pc:docMk/>
            <pc:sldMk cId="0" sldId="260"/>
            <ac:picMk id="2" creationId="{468603AB-F564-4885-8ACF-99A6F3FB125B}"/>
          </ac:picMkLst>
        </pc:picChg>
        <pc:picChg chg="add mod">
          <ac:chgData name="Steven Sheets" userId="50fc532f-88ae-47ae-b326-2309ab6b6665" providerId="ADAL" clId="{32888233-3E95-41DF-82D9-BC0D6D3C62EA}" dt="2020-10-26T02:22:46.667" v="277" actId="1076"/>
          <ac:picMkLst>
            <pc:docMk/>
            <pc:sldMk cId="0" sldId="260"/>
            <ac:picMk id="2" creationId="{5B81CD4C-F38E-4250-99FB-978FA55AACAF}"/>
          </ac:picMkLst>
        </pc:picChg>
        <pc:picChg chg="del">
          <ac:chgData name="Steven Sheets" userId="50fc532f-88ae-47ae-b326-2309ab6b6665" providerId="ADAL" clId="{32888233-3E95-41DF-82D9-BC0D6D3C62EA}" dt="2020-10-26T02:10:27.577" v="107" actId="478"/>
          <ac:picMkLst>
            <pc:docMk/>
            <pc:sldMk cId="0" sldId="260"/>
            <ac:picMk id="122" creationId="{00000000-0000-0000-0000-000000000000}"/>
          </ac:picMkLst>
        </pc:picChg>
        <pc:picChg chg="del">
          <ac:chgData name="Steven Sheets" userId="50fc532f-88ae-47ae-b326-2309ab6b6665" providerId="ADAL" clId="{32888233-3E95-41DF-82D9-BC0D6D3C62EA}" dt="2020-10-26T02:10:27.577" v="107" actId="478"/>
          <ac:picMkLst>
            <pc:docMk/>
            <pc:sldMk cId="0" sldId="260"/>
            <ac:picMk id="123" creationId="{00000000-0000-0000-0000-000000000000}"/>
          </ac:picMkLst>
        </pc:picChg>
        <pc:picChg chg="del">
          <ac:chgData name="Steven Sheets" userId="50fc532f-88ae-47ae-b326-2309ab6b6665" providerId="ADAL" clId="{32888233-3E95-41DF-82D9-BC0D6D3C62EA}" dt="2020-10-26T02:10:27.577" v="107" actId="478"/>
          <ac:picMkLst>
            <pc:docMk/>
            <pc:sldMk cId="0" sldId="260"/>
            <ac:picMk id="124" creationId="{00000000-0000-0000-0000-000000000000}"/>
          </ac:picMkLst>
        </pc:picChg>
        <pc:picChg chg="del">
          <ac:chgData name="Steven Sheets" userId="50fc532f-88ae-47ae-b326-2309ab6b6665" providerId="ADAL" clId="{32888233-3E95-41DF-82D9-BC0D6D3C62EA}" dt="2020-10-26T02:10:27.577" v="107" actId="478"/>
          <ac:picMkLst>
            <pc:docMk/>
            <pc:sldMk cId="0" sldId="260"/>
            <ac:picMk id="125" creationId="{00000000-0000-0000-0000-000000000000}"/>
          </ac:picMkLst>
        </pc:picChg>
        <pc:picChg chg="mod">
          <ac:chgData name="Steven Sheets" userId="50fc532f-88ae-47ae-b326-2309ab6b6665" providerId="ADAL" clId="{32888233-3E95-41DF-82D9-BC0D6D3C62EA}" dt="2020-10-26T02:11:06.571" v="123" actId="1076"/>
          <ac:picMkLst>
            <pc:docMk/>
            <pc:sldMk cId="0" sldId="260"/>
            <ac:picMk id="5122" creationId="{2DC97B4A-7AF0-49D3-909A-FAF5C979C11D}"/>
          </ac:picMkLst>
        </pc:picChg>
      </pc:sldChg>
      <pc:sldChg chg="addSp">
        <pc:chgData name="Steven Sheets" userId="50fc532f-88ae-47ae-b326-2309ab6b6665" providerId="ADAL" clId="{32888233-3E95-41DF-82D9-BC0D6D3C62EA}" dt="2020-10-26T02:10:33.570" v="113"/>
        <pc:sldMkLst>
          <pc:docMk/>
          <pc:sldMk cId="2752182344" sldId="260"/>
        </pc:sldMkLst>
        <pc:picChg chg="add">
          <ac:chgData name="Steven Sheets" userId="50fc532f-88ae-47ae-b326-2309ab6b6665" providerId="ADAL" clId="{32888233-3E95-41DF-82D9-BC0D6D3C62EA}" dt="2020-10-26T02:10:33.570" v="113"/>
          <ac:picMkLst>
            <pc:docMk/>
            <pc:sldMk cId="2752182344" sldId="260"/>
            <ac:picMk id="5122" creationId="{2DC97B4A-7AF0-49D3-909A-FAF5C979C11D}"/>
          </ac:picMkLst>
        </pc:picChg>
      </pc:sldChg>
      <pc:sldChg chg="addSp delSp modSp add del mod delAnim modAnim">
        <pc:chgData name="Steven Sheets" userId="50fc532f-88ae-47ae-b326-2309ab6b6665" providerId="ADAL" clId="{32888233-3E95-41DF-82D9-BC0D6D3C62EA}" dt="2020-10-26T02:22:13.267" v="267" actId="14100"/>
        <pc:sldMkLst>
          <pc:docMk/>
          <pc:sldMk cId="0" sldId="261"/>
        </pc:sldMkLst>
        <pc:spChg chg="add del mod">
          <ac:chgData name="Steven Sheets" userId="50fc532f-88ae-47ae-b326-2309ab6b6665" providerId="ADAL" clId="{32888233-3E95-41DF-82D9-BC0D6D3C62EA}" dt="2020-10-26T02:11:21.937" v="127" actId="478"/>
          <ac:spMkLst>
            <pc:docMk/>
            <pc:sldMk cId="0" sldId="261"/>
            <ac:spMk id="4" creationId="{D8B9862F-17A3-4B76-8D26-F2832A8946E5}"/>
          </ac:spMkLst>
        </pc:spChg>
        <pc:spChg chg="add del mod">
          <ac:chgData name="Steven Sheets" userId="50fc532f-88ae-47ae-b326-2309ab6b6665" providerId="ADAL" clId="{32888233-3E95-41DF-82D9-BC0D6D3C62EA}" dt="2020-10-26T02:11:23.108" v="128" actId="478"/>
          <ac:spMkLst>
            <pc:docMk/>
            <pc:sldMk cId="0" sldId="261"/>
            <ac:spMk id="6" creationId="{EC084CF1-808A-4F31-9A80-5ED6894B603E}"/>
          </ac:spMkLst>
        </pc:spChg>
        <pc:spChg chg="del mod">
          <ac:chgData name="Steven Sheets" userId="50fc532f-88ae-47ae-b326-2309ab6b6665" providerId="ADAL" clId="{32888233-3E95-41DF-82D9-BC0D6D3C62EA}" dt="2020-10-26T02:11:20.726" v="126" actId="478"/>
          <ac:spMkLst>
            <pc:docMk/>
            <pc:sldMk cId="0" sldId="261"/>
            <ac:spMk id="130" creationId="{00000000-0000-0000-0000-000000000000}"/>
          </ac:spMkLst>
        </pc:spChg>
        <pc:spChg chg="del">
          <ac:chgData name="Steven Sheets" userId="50fc532f-88ae-47ae-b326-2309ab6b6665" providerId="ADAL" clId="{32888233-3E95-41DF-82D9-BC0D6D3C62EA}" dt="2020-10-26T02:11:19.307" v="125" actId="478"/>
          <ac:spMkLst>
            <pc:docMk/>
            <pc:sldMk cId="0" sldId="261"/>
            <ac:spMk id="131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11:19.307" v="125" actId="478"/>
          <ac:picMkLst>
            <pc:docMk/>
            <pc:sldMk cId="0" sldId="261"/>
            <ac:picMk id="2" creationId="{64412D0B-7A32-49FC-A547-86421FE24A4D}"/>
          </ac:picMkLst>
        </pc:picChg>
        <pc:picChg chg="add mod">
          <ac:chgData name="Steven Sheets" userId="50fc532f-88ae-47ae-b326-2309ab6b6665" providerId="ADAL" clId="{32888233-3E95-41DF-82D9-BC0D6D3C62EA}" dt="2020-10-26T02:22:13.267" v="267" actId="14100"/>
          <ac:picMkLst>
            <pc:docMk/>
            <pc:sldMk cId="0" sldId="261"/>
            <ac:picMk id="2" creationId="{C6AF0CA5-35E6-43B3-9318-DDAFA7FCB836}"/>
          </ac:picMkLst>
        </pc:picChg>
        <pc:picChg chg="mod">
          <ac:chgData name="Steven Sheets" userId="50fc532f-88ae-47ae-b326-2309ab6b6665" providerId="ADAL" clId="{32888233-3E95-41DF-82D9-BC0D6D3C62EA}" dt="2020-10-26T02:11:33.635" v="133" actId="1076"/>
          <ac:picMkLst>
            <pc:docMk/>
            <pc:sldMk cId="0" sldId="261"/>
            <ac:picMk id="6146" creationId="{F3311F85-E4AC-4754-975C-4C4EAE0E829D}"/>
          </ac:picMkLst>
        </pc:picChg>
      </pc:sldChg>
      <pc:sldChg chg="addSp">
        <pc:chgData name="Steven Sheets" userId="50fc532f-88ae-47ae-b326-2309ab6b6665" providerId="ADAL" clId="{32888233-3E95-41DF-82D9-BC0D6D3C62EA}" dt="2020-10-26T02:11:23.861" v="129"/>
        <pc:sldMkLst>
          <pc:docMk/>
          <pc:sldMk cId="2336082196" sldId="261"/>
        </pc:sldMkLst>
        <pc:picChg chg="add">
          <ac:chgData name="Steven Sheets" userId="50fc532f-88ae-47ae-b326-2309ab6b6665" providerId="ADAL" clId="{32888233-3E95-41DF-82D9-BC0D6D3C62EA}" dt="2020-10-26T02:11:23.861" v="129"/>
          <ac:picMkLst>
            <pc:docMk/>
            <pc:sldMk cId="2336082196" sldId="261"/>
            <ac:picMk id="6146" creationId="{F3311F85-E4AC-4754-975C-4C4EAE0E829D}"/>
          </ac:picMkLst>
        </pc:picChg>
      </pc:sldChg>
      <pc:sldChg chg="addSp delSp modSp add del mod delAnim modAnim">
        <pc:chgData name="Steven Sheets" userId="50fc532f-88ae-47ae-b326-2309ab6b6665" providerId="ADAL" clId="{32888233-3E95-41DF-82D9-BC0D6D3C62EA}" dt="2020-10-26T02:22:30.589" v="273" actId="1076"/>
        <pc:sldMkLst>
          <pc:docMk/>
          <pc:sldMk cId="0" sldId="262"/>
        </pc:sldMkLst>
        <pc:spChg chg="add del mod">
          <ac:chgData name="Steven Sheets" userId="50fc532f-88ae-47ae-b326-2309ab6b6665" providerId="ADAL" clId="{32888233-3E95-41DF-82D9-BC0D6D3C62EA}" dt="2020-10-26T02:11:44.556" v="141" actId="478"/>
          <ac:spMkLst>
            <pc:docMk/>
            <pc:sldMk cId="0" sldId="262"/>
            <ac:spMk id="4" creationId="{F86CE21B-4082-4976-BAC6-8D563470531A}"/>
          </ac:spMkLst>
        </pc:spChg>
        <pc:spChg chg="del">
          <ac:chgData name="Steven Sheets" userId="50fc532f-88ae-47ae-b326-2309ab6b6665" providerId="ADAL" clId="{32888233-3E95-41DF-82D9-BC0D6D3C62EA}" dt="2020-10-26T02:11:43.380" v="140" actId="478"/>
          <ac:spMkLst>
            <pc:docMk/>
            <pc:sldMk cId="0" sldId="262"/>
            <ac:spMk id="136" creationId="{00000000-0000-0000-0000-000000000000}"/>
          </ac:spMkLst>
        </pc:spChg>
        <pc:picChg chg="del mod">
          <ac:chgData name="Steven Sheets" userId="50fc532f-88ae-47ae-b326-2309ab6b6665" providerId="ADAL" clId="{32888233-3E95-41DF-82D9-BC0D6D3C62EA}" dt="2020-10-26T02:11:42.295" v="139" actId="478"/>
          <ac:picMkLst>
            <pc:docMk/>
            <pc:sldMk cId="0" sldId="262"/>
            <ac:picMk id="2" creationId="{1FA88181-C45F-413C-94E3-6B29C5852431}"/>
          </ac:picMkLst>
        </pc:picChg>
        <pc:picChg chg="add mod">
          <ac:chgData name="Steven Sheets" userId="50fc532f-88ae-47ae-b326-2309ab6b6665" providerId="ADAL" clId="{32888233-3E95-41DF-82D9-BC0D6D3C62EA}" dt="2020-10-26T02:22:30.589" v="273" actId="1076"/>
          <ac:picMkLst>
            <pc:docMk/>
            <pc:sldMk cId="0" sldId="262"/>
            <ac:picMk id="2" creationId="{A052DA75-F818-4841-8F4D-9D87B8D55469}"/>
          </ac:picMkLst>
        </pc:picChg>
        <pc:picChg chg="del">
          <ac:chgData name="Steven Sheets" userId="50fc532f-88ae-47ae-b326-2309ab6b6665" providerId="ADAL" clId="{32888233-3E95-41DF-82D9-BC0D6D3C62EA}" dt="2020-10-26T02:11:41.360" v="137" actId="478"/>
          <ac:picMkLst>
            <pc:docMk/>
            <pc:sldMk cId="0" sldId="262"/>
            <ac:picMk id="137" creationId="{00000000-0000-0000-0000-000000000000}"/>
          </ac:picMkLst>
        </pc:picChg>
        <pc:picChg chg="mod">
          <ac:chgData name="Steven Sheets" userId="50fc532f-88ae-47ae-b326-2309ab6b6665" providerId="ADAL" clId="{32888233-3E95-41DF-82D9-BC0D6D3C62EA}" dt="2020-10-26T02:11:53.770" v="146" actId="1076"/>
          <ac:picMkLst>
            <pc:docMk/>
            <pc:sldMk cId="0" sldId="262"/>
            <ac:picMk id="8194" creationId="{96D1FC98-CF12-4859-8C76-9C4CF0F2DE9B}"/>
          </ac:picMkLst>
        </pc:picChg>
      </pc:sldChg>
      <pc:sldChg chg="addSp">
        <pc:chgData name="Steven Sheets" userId="50fc532f-88ae-47ae-b326-2309ab6b6665" providerId="ADAL" clId="{32888233-3E95-41DF-82D9-BC0D6D3C62EA}" dt="2020-10-26T02:11:45.311" v="142"/>
        <pc:sldMkLst>
          <pc:docMk/>
          <pc:sldMk cId="1993083624" sldId="262"/>
        </pc:sldMkLst>
        <pc:picChg chg="add">
          <ac:chgData name="Steven Sheets" userId="50fc532f-88ae-47ae-b326-2309ab6b6665" providerId="ADAL" clId="{32888233-3E95-41DF-82D9-BC0D6D3C62EA}" dt="2020-10-26T02:11:45.311" v="142"/>
          <ac:picMkLst>
            <pc:docMk/>
            <pc:sldMk cId="1993083624" sldId="262"/>
            <ac:picMk id="8194" creationId="{96D1FC98-CF12-4859-8C76-9C4CF0F2DE9B}"/>
          </ac:picMkLst>
        </pc:picChg>
      </pc:sldChg>
      <pc:sldChg chg="addSp">
        <pc:chgData name="Steven Sheets" userId="50fc532f-88ae-47ae-b326-2309ab6b6665" providerId="ADAL" clId="{32888233-3E95-41DF-82D9-BC0D6D3C62EA}" dt="2020-10-26T02:11:39.219" v="134"/>
        <pc:sldMkLst>
          <pc:docMk/>
          <pc:sldMk cId="3479612976" sldId="262"/>
        </pc:sldMkLst>
        <pc:picChg chg="add">
          <ac:chgData name="Steven Sheets" userId="50fc532f-88ae-47ae-b326-2309ab6b6665" providerId="ADAL" clId="{32888233-3E95-41DF-82D9-BC0D6D3C62EA}" dt="2020-10-26T02:11:39.219" v="134"/>
          <ac:picMkLst>
            <pc:docMk/>
            <pc:sldMk cId="3479612976" sldId="262"/>
            <ac:picMk id="7170" creationId="{1509E8F8-C34D-40B1-92BA-7593769F11DB}"/>
          </ac:picMkLst>
        </pc:picChg>
      </pc:sldChg>
      <pc:sldChg chg="addSp delSp modSp add del mod delAnim modAnim">
        <pc:chgData name="Steven Sheets" userId="50fc532f-88ae-47ae-b326-2309ab6b6665" providerId="ADAL" clId="{32888233-3E95-41DF-82D9-BC0D6D3C62EA}" dt="2020-10-26T02:23:18.039" v="287" actId="1076"/>
        <pc:sldMkLst>
          <pc:docMk/>
          <pc:sldMk cId="0" sldId="263"/>
        </pc:sldMkLst>
        <pc:spChg chg="add del mod">
          <ac:chgData name="Steven Sheets" userId="50fc532f-88ae-47ae-b326-2309ab6b6665" providerId="ADAL" clId="{32888233-3E95-41DF-82D9-BC0D6D3C62EA}" dt="2020-10-26T02:12:06.787" v="150" actId="478"/>
          <ac:spMkLst>
            <pc:docMk/>
            <pc:sldMk cId="0" sldId="263"/>
            <ac:spMk id="4" creationId="{CAE17C9A-9294-4617-9EB8-BFF92E459A8D}"/>
          </ac:spMkLst>
        </pc:spChg>
        <pc:spChg chg="del">
          <ac:chgData name="Steven Sheets" userId="50fc532f-88ae-47ae-b326-2309ab6b6665" providerId="ADAL" clId="{32888233-3E95-41DF-82D9-BC0D6D3C62EA}" dt="2020-10-26T02:12:05.521" v="148" actId="478"/>
          <ac:spMkLst>
            <pc:docMk/>
            <pc:sldMk cId="0" sldId="263"/>
            <ac:spMk id="142" creationId="{00000000-0000-0000-0000-000000000000}"/>
          </ac:spMkLst>
        </pc:spChg>
        <pc:picChg chg="del">
          <ac:chgData name="Steven Sheets" userId="50fc532f-88ae-47ae-b326-2309ab6b6665" providerId="ADAL" clId="{32888233-3E95-41DF-82D9-BC0D6D3C62EA}" dt="2020-10-26T02:12:05.929" v="149" actId="478"/>
          <ac:picMkLst>
            <pc:docMk/>
            <pc:sldMk cId="0" sldId="263"/>
            <ac:picMk id="2" creationId="{1DFBF4E1-B332-4F52-B4E5-CB25DDECD0DE}"/>
          </ac:picMkLst>
        </pc:picChg>
        <pc:picChg chg="add mod">
          <ac:chgData name="Steven Sheets" userId="50fc532f-88ae-47ae-b326-2309ab6b6665" providerId="ADAL" clId="{32888233-3E95-41DF-82D9-BC0D6D3C62EA}" dt="2020-10-26T02:23:18.039" v="287" actId="1076"/>
          <ac:picMkLst>
            <pc:docMk/>
            <pc:sldMk cId="0" sldId="263"/>
            <ac:picMk id="2" creationId="{66E9BA65-8252-44D4-A01F-C538BC076CF8}"/>
          </ac:picMkLst>
        </pc:picChg>
        <pc:picChg chg="del">
          <ac:chgData name="Steven Sheets" userId="50fc532f-88ae-47ae-b326-2309ab6b6665" providerId="ADAL" clId="{32888233-3E95-41DF-82D9-BC0D6D3C62EA}" dt="2020-10-26T02:12:04.175" v="147" actId="478"/>
          <ac:picMkLst>
            <pc:docMk/>
            <pc:sldMk cId="0" sldId="263"/>
            <ac:picMk id="143" creationId="{00000000-0000-0000-0000-000000000000}"/>
          </ac:picMkLst>
        </pc:picChg>
        <pc:picChg chg="mod">
          <ac:chgData name="Steven Sheets" userId="50fc532f-88ae-47ae-b326-2309ab6b6665" providerId="ADAL" clId="{32888233-3E95-41DF-82D9-BC0D6D3C62EA}" dt="2020-10-26T02:23:13.150" v="285" actId="1076"/>
          <ac:picMkLst>
            <pc:docMk/>
            <pc:sldMk cId="0" sldId="263"/>
            <ac:picMk id="9218" creationId="{7ADF6A3B-D26D-4AD2-B8EC-69521F4454D4}"/>
          </ac:picMkLst>
        </pc:picChg>
        <pc:picChg chg="mod">
          <ac:chgData name="Steven Sheets" userId="50fc532f-88ae-47ae-b326-2309ab6b6665" providerId="ADAL" clId="{32888233-3E95-41DF-82D9-BC0D6D3C62EA}" dt="2020-10-26T02:23:13.150" v="285" actId="1076"/>
          <ac:picMkLst>
            <pc:docMk/>
            <pc:sldMk cId="0" sldId="263"/>
            <ac:picMk id="9219" creationId="{DE9750D8-21C2-49D2-B965-FD152B56931F}"/>
          </ac:picMkLst>
        </pc:picChg>
      </pc:sldChg>
      <pc:sldChg chg="addSp">
        <pc:chgData name="Steven Sheets" userId="50fc532f-88ae-47ae-b326-2309ab6b6665" providerId="ADAL" clId="{32888233-3E95-41DF-82D9-BC0D6D3C62EA}" dt="2020-10-26T02:12:07.639" v="151"/>
        <pc:sldMkLst>
          <pc:docMk/>
          <pc:sldMk cId="3465145991" sldId="263"/>
        </pc:sldMkLst>
        <pc:picChg chg="add">
          <ac:chgData name="Steven Sheets" userId="50fc532f-88ae-47ae-b326-2309ab6b6665" providerId="ADAL" clId="{32888233-3E95-41DF-82D9-BC0D6D3C62EA}" dt="2020-10-26T02:12:07.639" v="151"/>
          <ac:picMkLst>
            <pc:docMk/>
            <pc:sldMk cId="3465145991" sldId="263"/>
            <ac:picMk id="9218" creationId="{7ADF6A3B-D26D-4AD2-B8EC-69521F4454D4}"/>
          </ac:picMkLst>
        </pc:picChg>
        <pc:picChg chg="add">
          <ac:chgData name="Steven Sheets" userId="50fc532f-88ae-47ae-b326-2309ab6b6665" providerId="ADAL" clId="{32888233-3E95-41DF-82D9-BC0D6D3C62EA}" dt="2020-10-26T02:12:07.639" v="151"/>
          <ac:picMkLst>
            <pc:docMk/>
            <pc:sldMk cId="3465145991" sldId="263"/>
            <ac:picMk id="9219" creationId="{DE9750D8-21C2-49D2-B965-FD152B56931F}"/>
          </ac:picMkLst>
        </pc:picChg>
      </pc:sldChg>
    </pc:docChg>
  </pc:docChgLst>
  <pc:docChgLst>
    <pc:chgData name="Steven Sheets" userId="50fc532f-88ae-47ae-b326-2309ab6b6665" providerId="ADAL" clId="{3349ECBD-FCE9-45B9-80A0-928875BC5661}"/>
    <pc:docChg chg="undo custSel addSld delSld modSld">
      <pc:chgData name="Steven Sheets" userId="50fc532f-88ae-47ae-b326-2309ab6b6665" providerId="ADAL" clId="{3349ECBD-FCE9-45B9-80A0-928875BC5661}" dt="2020-10-26T02:41:53.297" v="135" actId="2696"/>
      <pc:docMkLst>
        <pc:docMk/>
      </pc:docMkLst>
      <pc:sldChg chg="addSp modSp mod modAnim">
        <pc:chgData name="Steven Sheets" userId="50fc532f-88ae-47ae-b326-2309ab6b6665" providerId="ADAL" clId="{3349ECBD-FCE9-45B9-80A0-928875BC5661}" dt="2020-10-26T02:36:14.094" v="5" actId="1076"/>
        <pc:sldMkLst>
          <pc:docMk/>
          <pc:sldMk cId="0" sldId="257"/>
        </pc:sldMkLst>
        <pc:picChg chg="add mod">
          <ac:chgData name="Steven Sheets" userId="50fc532f-88ae-47ae-b326-2309ab6b6665" providerId="ADAL" clId="{3349ECBD-FCE9-45B9-80A0-928875BC5661}" dt="2020-10-26T02:36:14.094" v="5" actId="1076"/>
          <ac:picMkLst>
            <pc:docMk/>
            <pc:sldMk cId="0" sldId="257"/>
            <ac:picMk id="2" creationId="{13DE9566-B6EC-4185-89E8-187EDE2EA98F}"/>
          </ac:picMkLst>
        </pc:picChg>
      </pc:sldChg>
      <pc:sldChg chg="addSp modSp mod modAnim">
        <pc:chgData name="Steven Sheets" userId="50fc532f-88ae-47ae-b326-2309ab6b6665" providerId="ADAL" clId="{3349ECBD-FCE9-45B9-80A0-928875BC5661}" dt="2020-10-26T02:37:02.783" v="24" actId="1076"/>
        <pc:sldMkLst>
          <pc:docMk/>
          <pc:sldMk cId="0" sldId="258"/>
        </pc:sldMkLst>
        <pc:spChg chg="mod">
          <ac:chgData name="Steven Sheets" userId="50fc532f-88ae-47ae-b326-2309ab6b6665" providerId="ADAL" clId="{3349ECBD-FCE9-45B9-80A0-928875BC5661}" dt="2020-10-26T02:36:55.598" v="21" actId="1076"/>
          <ac:spMkLst>
            <pc:docMk/>
            <pc:sldMk cId="0" sldId="258"/>
            <ac:spMk id="11" creationId="{2F7541BE-098C-47CE-8309-5C0652D95D1F}"/>
          </ac:spMkLst>
        </pc:spChg>
        <pc:spChg chg="mod">
          <ac:chgData name="Steven Sheets" userId="50fc532f-88ae-47ae-b326-2309ab6b6665" providerId="ADAL" clId="{3349ECBD-FCE9-45B9-80A0-928875BC5661}" dt="2020-10-26T02:37:00.080" v="23" actId="1076"/>
          <ac:spMkLst>
            <pc:docMk/>
            <pc:sldMk cId="0" sldId="258"/>
            <ac:spMk id="14" creationId="{1235BDC1-4191-46C3-8909-073570841239}"/>
          </ac:spMkLst>
        </pc:spChg>
        <pc:picChg chg="add mod">
          <ac:chgData name="Steven Sheets" userId="50fc532f-88ae-47ae-b326-2309ab6b6665" providerId="ADAL" clId="{3349ECBD-FCE9-45B9-80A0-928875BC5661}" dt="2020-10-26T02:37:02.783" v="24" actId="1076"/>
          <ac:picMkLst>
            <pc:docMk/>
            <pc:sldMk cId="0" sldId="258"/>
            <ac:picMk id="2" creationId="{27674ACC-8B20-43B1-89E9-920055C6198A}"/>
          </ac:picMkLst>
        </pc:picChg>
        <pc:picChg chg="mod">
          <ac:chgData name="Steven Sheets" userId="50fc532f-88ae-47ae-b326-2309ab6b6665" providerId="ADAL" clId="{3349ECBD-FCE9-45B9-80A0-928875BC5661}" dt="2020-10-26T02:36:57.499" v="22" actId="1076"/>
          <ac:picMkLst>
            <pc:docMk/>
            <pc:sldMk cId="0" sldId="258"/>
            <ac:picMk id="3074" creationId="{F97053F4-FAB8-40B5-8C8E-5167BB155075}"/>
          </ac:picMkLst>
        </pc:picChg>
      </pc:sldChg>
      <pc:sldChg chg="modSp new del mod">
        <pc:chgData name="Steven Sheets" userId="50fc532f-88ae-47ae-b326-2309ab6b6665" providerId="ADAL" clId="{3349ECBD-FCE9-45B9-80A0-928875BC5661}" dt="2020-10-26T02:41:53.297" v="135" actId="2696"/>
        <pc:sldMkLst>
          <pc:docMk/>
          <pc:sldMk cId="1821645046" sldId="264"/>
        </pc:sldMkLst>
        <pc:spChg chg="mod">
          <ac:chgData name="Steven Sheets" userId="50fc532f-88ae-47ae-b326-2309ab6b6665" providerId="ADAL" clId="{3349ECBD-FCE9-45B9-80A0-928875BC5661}" dt="2020-10-26T02:37:45.612" v="48" actId="403"/>
          <ac:spMkLst>
            <pc:docMk/>
            <pc:sldMk cId="1821645046" sldId="264"/>
            <ac:spMk id="2" creationId="{EA05C3F5-CF0D-48B3-A195-7AA0577DDC2E}"/>
          </ac:spMkLst>
        </pc:spChg>
        <pc:spChg chg="mod">
          <ac:chgData name="Steven Sheets" userId="50fc532f-88ae-47ae-b326-2309ab6b6665" providerId="ADAL" clId="{3349ECBD-FCE9-45B9-80A0-928875BC5661}" dt="2020-10-26T02:38:39.430" v="134" actId="33524"/>
          <ac:spMkLst>
            <pc:docMk/>
            <pc:sldMk cId="1821645046" sldId="264"/>
            <ac:spMk id="3" creationId="{9A5AD955-B54A-4482-81DA-8F0B5FDBCFC3}"/>
          </ac:spMkLst>
        </pc:spChg>
      </pc:sldChg>
    </pc:docChg>
  </pc:docChgLst>
  <pc:docChgLst>
    <pc:chgData name="Steven Sheets" userId="50fc532f-88ae-47ae-b326-2309ab6b6665" providerId="ADAL" clId="{9608C033-666A-420C-A60E-0AEAEF79E925}"/>
    <pc:docChg chg="modSld">
      <pc:chgData name="Steven Sheets" userId="50fc532f-88ae-47ae-b326-2309ab6b6665" providerId="ADAL" clId="{9608C033-666A-420C-A60E-0AEAEF79E925}" dt="2020-09-24T02:06:48.542" v="40" actId="1076"/>
      <pc:docMkLst>
        <pc:docMk/>
      </pc:docMkLst>
      <pc:sldChg chg="addSp modSp modTransition modAnim">
        <pc:chgData name="Steven Sheets" userId="50fc532f-88ae-47ae-b326-2309ab6b6665" providerId="ADAL" clId="{9608C033-666A-420C-A60E-0AEAEF79E925}" dt="2020-09-24T02:06:48.542" v="40" actId="1076"/>
        <pc:sldMkLst>
          <pc:docMk/>
          <pc:sldMk cId="0" sldId="256"/>
        </pc:sldMkLst>
        <pc:picChg chg="add mod">
          <ac:chgData name="Steven Sheets" userId="50fc532f-88ae-47ae-b326-2309ab6b6665" providerId="ADAL" clId="{9608C033-666A-420C-A60E-0AEAEF79E925}" dt="2020-09-24T02:06:48.542" v="40" actId="1076"/>
          <ac:picMkLst>
            <pc:docMk/>
            <pc:sldMk cId="0" sldId="256"/>
            <ac:picMk id="2" creationId="{0CC3D586-BCDA-4F5E-8CFF-70B3C3DB7C71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25:57.141" v="8" actId="1076"/>
        <pc:sldMkLst>
          <pc:docMk/>
          <pc:sldMk cId="0" sldId="257"/>
        </pc:sldMkLst>
        <pc:picChg chg="add mod">
          <ac:chgData name="Steven Sheets" userId="50fc532f-88ae-47ae-b326-2309ab6b6665" providerId="ADAL" clId="{9608C033-666A-420C-A60E-0AEAEF79E925}" dt="2020-09-24T01:25:57.141" v="8" actId="1076"/>
          <ac:picMkLst>
            <pc:docMk/>
            <pc:sldMk cId="0" sldId="257"/>
            <ac:picMk id="2" creationId="{1DF2CF65-C83A-4589-A264-171A5E274E62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27:18.302" v="16" actId="1076"/>
        <pc:sldMkLst>
          <pc:docMk/>
          <pc:sldMk cId="0" sldId="258"/>
        </pc:sldMkLst>
        <pc:picChg chg="add mod">
          <ac:chgData name="Steven Sheets" userId="50fc532f-88ae-47ae-b326-2309ab6b6665" providerId="ADAL" clId="{9608C033-666A-420C-A60E-0AEAEF79E925}" dt="2020-09-24T01:27:18.302" v="16" actId="1076"/>
          <ac:picMkLst>
            <pc:docMk/>
            <pc:sldMk cId="0" sldId="258"/>
            <ac:picMk id="2" creationId="{FECEC9CB-2E9D-4FFD-A8DB-133D07804E77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38:14.345" v="24" actId="1076"/>
        <pc:sldMkLst>
          <pc:docMk/>
          <pc:sldMk cId="0" sldId="260"/>
        </pc:sldMkLst>
        <pc:picChg chg="add mod">
          <ac:chgData name="Steven Sheets" userId="50fc532f-88ae-47ae-b326-2309ab6b6665" providerId="ADAL" clId="{9608C033-666A-420C-A60E-0AEAEF79E925}" dt="2020-09-24T01:38:14.345" v="24" actId="1076"/>
          <ac:picMkLst>
            <pc:docMk/>
            <pc:sldMk cId="0" sldId="260"/>
            <ac:picMk id="2" creationId="{468603AB-F564-4885-8ACF-99A6F3FB125B}"/>
          </ac:picMkLst>
        </pc:picChg>
      </pc:sldChg>
      <pc:sldChg chg="addSp delSp">
        <pc:chgData name="Steven Sheets" userId="50fc532f-88ae-47ae-b326-2309ab6b6665" providerId="ADAL" clId="{9608C033-666A-420C-A60E-0AEAEF79E925}" dt="2020-09-24T00:48:09.889" v="1"/>
        <pc:sldMkLst>
          <pc:docMk/>
          <pc:sldMk cId="0" sldId="261"/>
        </pc:sldMkLst>
        <pc:picChg chg="add del">
          <ac:chgData name="Steven Sheets" userId="50fc532f-88ae-47ae-b326-2309ab6b6665" providerId="ADAL" clId="{9608C033-666A-420C-A60E-0AEAEF79E925}" dt="2020-09-24T00:48:09.889" v="1"/>
          <ac:picMkLst>
            <pc:docMk/>
            <pc:sldMk cId="0" sldId="261"/>
            <ac:picMk id="1026" creationId="{0585B32F-6744-4644-831A-C4CF3B5C2AEE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39:50.622" v="32"/>
        <pc:sldMkLst>
          <pc:docMk/>
          <pc:sldMk cId="0" sldId="262"/>
        </pc:sldMkLst>
        <pc:picChg chg="add mod">
          <ac:chgData name="Steven Sheets" userId="50fc532f-88ae-47ae-b326-2309ab6b6665" providerId="ADAL" clId="{9608C033-666A-420C-A60E-0AEAEF79E925}" dt="2020-09-24T01:39:50.622" v="32"/>
          <ac:picMkLst>
            <pc:docMk/>
            <pc:sldMk cId="0" sldId="262"/>
            <ac:picMk id="2" creationId="{1FA88181-C45F-413C-94E3-6B29C5852431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3>
</file>

<file path=ppt/media/media3.mp3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1704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5147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2204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b0344a8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9b0344a8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6032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698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1993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3682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 rot="5400000">
            <a:off x="4186958" y="-1138958"/>
            <a:ext cx="3818083" cy="10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ITLE_AND_VERTICAL_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 rot="5400000">
            <a:off x="7619997" y="2286000"/>
            <a:ext cx="5334001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 rot="5400000">
            <a:off x="1905000" y="-381000"/>
            <a:ext cx="5334001" cy="761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2"/>
          </p:nvPr>
        </p:nvSpPr>
        <p:spPr>
          <a:xfrm>
            <a:off x="6278879" y="2285999"/>
            <a:ext cx="5151121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2"/>
          </p:nvPr>
        </p:nvSpPr>
        <p:spPr>
          <a:xfrm>
            <a:off x="762000" y="3048000"/>
            <a:ext cx="5151119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3"/>
          </p:nvPr>
        </p:nvSpPr>
        <p:spPr>
          <a:xfrm>
            <a:off x="6278878" y="2286000"/>
            <a:ext cx="5151122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4"/>
          </p:nvPr>
        </p:nvSpPr>
        <p:spPr>
          <a:xfrm>
            <a:off x="6278878" y="3048000"/>
            <a:ext cx="515112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_WITH_CAPTION_TEXT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body" idx="1"/>
          </p:nvPr>
        </p:nvSpPr>
        <p:spPr>
          <a:xfrm>
            <a:off x="5334000" y="762001"/>
            <a:ext cx="6096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2"/>
          </p:nvPr>
        </p:nvSpPr>
        <p:spPr>
          <a:xfrm>
            <a:off x="762000" y="2286000"/>
            <a:ext cx="3810000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_WITH_CAPTION_TEXT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>
            <a:spLocks noGrp="1"/>
          </p:cNvSpPr>
          <p:nvPr>
            <p:ph type="pic" idx="2"/>
          </p:nvPr>
        </p:nvSpPr>
        <p:spPr>
          <a:xfrm>
            <a:off x="5334000" y="762001"/>
            <a:ext cx="6021388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762001" y="2286000"/>
            <a:ext cx="3809999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/>
          <p:nvPr/>
        </p:nvSpPr>
        <p:spPr>
          <a:xfrm>
            <a:off x="8157843" y="6244836"/>
            <a:ext cx="4034156" cy="613164"/>
          </a:xfrm>
          <a:custGeom>
            <a:avLst/>
            <a:gdLst/>
            <a:ahLst/>
            <a:cxnLst/>
            <a:rect l="l" t="t" r="r" b="b"/>
            <a:pathLst>
              <a:path w="4034156" h="613164" extrusionOk="0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venir"/>
              <a:buNone/>
            </a:pPr>
            <a:endParaRPr sz="15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8"/>
          <p:cNvSpPr/>
          <p:nvPr/>
        </p:nvSpPr>
        <p:spPr>
          <a:xfrm>
            <a:off x="1" y="688126"/>
            <a:ext cx="448491" cy="1634252"/>
          </a:xfrm>
          <a:custGeom>
            <a:avLst/>
            <a:gdLst/>
            <a:ahLst/>
            <a:cxnLst/>
            <a:rect l="l" t="t" r="r" b="b"/>
            <a:pathLst>
              <a:path w="448491" h="1634252" extrusionOk="0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8;p8"/>
          <p:cNvSpPr/>
          <p:nvPr/>
        </p:nvSpPr>
        <p:spPr>
          <a:xfrm>
            <a:off x="7309459" y="6144069"/>
            <a:ext cx="4418271" cy="718159"/>
          </a:xfrm>
          <a:custGeom>
            <a:avLst/>
            <a:gdLst/>
            <a:ahLst/>
            <a:cxnLst/>
            <a:rect l="l" t="t" r="r" b="b"/>
            <a:pathLst>
              <a:path w="4418271" h="718159" extrusionOk="0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 w="127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9;p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5">
            <a:alphaModFix/>
          </a:blip>
          <a:srcRect t="6275" b="6286"/>
          <a:stretch/>
        </p:blipFill>
        <p:spPr>
          <a:xfrm>
            <a:off x="47427" y="10"/>
            <a:ext cx="1220722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0" y="0"/>
            <a:ext cx="5578823" cy="6028256"/>
          </a:xfrm>
          <a:custGeom>
            <a:avLst/>
            <a:gdLst/>
            <a:ahLst/>
            <a:cxnLst/>
            <a:rect l="l" t="t" r="r" b="b"/>
            <a:pathLst>
              <a:path w="5578823" h="6028256" extrusionOk="0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dk2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-1" y="0"/>
            <a:ext cx="5704117" cy="6096000"/>
          </a:xfrm>
          <a:custGeom>
            <a:avLst/>
            <a:gdLst/>
            <a:ahLst/>
            <a:cxnLst/>
            <a:rect l="l" t="t" r="r" b="b"/>
            <a:pathLst>
              <a:path w="5704117" h="6096000" extrusionOk="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 cap="flat" cmpd="sng">
            <a:solidFill>
              <a:srgbClr val="9EE0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656940" y="949911"/>
            <a:ext cx="4536497" cy="2127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7200">
                <a:latin typeface="Times New Roman" panose="02020603050405020304" pitchFamily="18" charset="0"/>
                <a:cs typeface="Times New Roman" panose="02020603050405020304" pitchFamily="18" charset="0"/>
              </a:rPr>
              <a:t>Lightning Talk </a:t>
            </a:r>
            <a:endParaRPr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subTitle" idx="1"/>
          </p:nvPr>
        </p:nvSpPr>
        <p:spPr>
          <a:xfrm>
            <a:off x="656931" y="3048000"/>
            <a:ext cx="3715564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Challenges</a:t>
            </a:r>
          </a:p>
        </p:txBody>
      </p:sp>
      <p:sp>
        <p:nvSpPr>
          <p:cNvPr id="93" name="Google Shape;93;p1"/>
          <p:cNvSpPr txBox="1"/>
          <p:nvPr/>
        </p:nvSpPr>
        <p:spPr>
          <a:xfrm>
            <a:off x="5704125" y="0"/>
            <a:ext cx="5973900" cy="178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8627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0"/>
              <a:buFont typeface="Arial"/>
              <a:buNone/>
            </a:pPr>
            <a:endParaRPr sz="229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656939" y="4163725"/>
            <a:ext cx="3715555" cy="1500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Team: sdmay21-51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Logan Anderson, Nicholas Heger, Steven Sheets, James Volpe, </a:t>
            </a:r>
            <a:b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</a:br>
            <a: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Jared Weiland</a:t>
            </a:r>
            <a:endParaRPr sz="20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pic>
        <p:nvPicPr>
          <p:cNvPr id="12290" name="Picture 2" descr="Blue realistic lightning clipart transparent background ">
            <a:extLst>
              <a:ext uri="{FF2B5EF4-FFF2-40B4-BE49-F238E27FC236}">
                <a16:creationId xmlns:a16="http://schemas.microsoft.com/office/drawing/2014/main" id="{50734368-476D-480B-B87C-279ED299B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116" y="-740516"/>
            <a:ext cx="5973900" cy="7923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lide1">
            <a:hlinkClick r:id="" action="ppaction://media"/>
            <a:extLst>
              <a:ext uri="{FF2B5EF4-FFF2-40B4-BE49-F238E27FC236}">
                <a16:creationId xmlns:a16="http://schemas.microsoft.com/office/drawing/2014/main" id="{4E9D42C1-26DF-4616-862A-1850DC5886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51082" y="2289232"/>
            <a:ext cx="2489835" cy="2489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8"/>
    </mc:Choice>
    <mc:Fallback xmlns="">
      <p:transition spd="slow" advTm="12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762000" y="390616"/>
            <a:ext cx="10668000" cy="1895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Largest Technical Challenge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816194" cy="4250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design an effective system that will enable the users to pick and choose between the different variants…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D81DA7-E7AA-4407-9F41-E24354B93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8194" y="2736973"/>
            <a:ext cx="5389260" cy="3349040"/>
          </a:xfrm>
          <a:prstGeom prst="rect">
            <a:avLst/>
          </a:prstGeom>
        </p:spPr>
      </p:pic>
      <p:pic>
        <p:nvPicPr>
          <p:cNvPr id="2" name="Slide2">
            <a:hlinkClick r:id="" action="ppaction://media"/>
            <a:extLst>
              <a:ext uri="{FF2B5EF4-FFF2-40B4-BE49-F238E27FC236}">
                <a16:creationId xmlns:a16="http://schemas.microsoft.com/office/drawing/2014/main" id="{13DE9566-B6EC-4185-89E8-187EDE2EA9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36336" y="5133641"/>
            <a:ext cx="1724359" cy="17243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84"/>
    </mc:Choice>
    <mc:Fallback xmlns="">
      <p:transition spd="slow" advTm="35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762000" y="443884"/>
            <a:ext cx="10668000" cy="163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Assignment Problem</a:t>
            </a:r>
            <a:endParaRPr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97053F4-FAB8-40B5-8C8E-5167BB155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06" y="4907032"/>
            <a:ext cx="808672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8025BE4E-EB7F-49C6-A108-04508A05F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2658" y="2077376"/>
            <a:ext cx="3333750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00;p3">
            <a:extLst>
              <a:ext uri="{FF2B5EF4-FFF2-40B4-BE49-F238E27FC236}">
                <a16:creationId xmlns:a16="http://schemas.microsoft.com/office/drawing/2014/main" id="{2F7541BE-098C-47CE-8309-5C0652D95D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62000" y="2053312"/>
            <a:ext cx="3737811" cy="281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Challenging due to many considerations </a:t>
            </a: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Workers</a:t>
            </a: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Assignment</a:t>
            </a:r>
          </a:p>
        </p:txBody>
      </p:sp>
      <p:sp>
        <p:nvSpPr>
          <p:cNvPr id="14" name="Google Shape;100;p3">
            <a:extLst>
              <a:ext uri="{FF2B5EF4-FFF2-40B4-BE49-F238E27FC236}">
                <a16:creationId xmlns:a16="http://schemas.microsoft.com/office/drawing/2014/main" id="{1235BDC1-4191-46C3-8909-073570841239}"/>
              </a:ext>
            </a:extLst>
          </p:cNvPr>
          <p:cNvSpPr txBox="1">
            <a:spLocks/>
          </p:cNvSpPr>
          <p:nvPr/>
        </p:nvSpPr>
        <p:spPr>
          <a:xfrm>
            <a:off x="4499811" y="2048299"/>
            <a:ext cx="3880922" cy="2494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>
              <a:buFont typeface="Arial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Control</a:t>
            </a:r>
          </a:p>
          <a:p>
            <a:pPr>
              <a:buFont typeface="Arial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Incentive Mechanism</a:t>
            </a:r>
          </a:p>
          <a:p>
            <a:pPr>
              <a:buFont typeface="Arial"/>
              <a:buChar char="●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Privacy Protection</a:t>
            </a:r>
          </a:p>
        </p:txBody>
      </p:sp>
      <p:pic>
        <p:nvPicPr>
          <p:cNvPr id="2" name="Lightning_Talk_Task_Assignment_Problem">
            <a:hlinkClick r:id="" action="ppaction://media"/>
            <a:extLst>
              <a:ext uri="{FF2B5EF4-FFF2-40B4-BE49-F238E27FC236}">
                <a16:creationId xmlns:a16="http://schemas.microsoft.com/office/drawing/2014/main" id="{27674ACC-8B20-43B1-89E9-920055C619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54948" y="3683976"/>
            <a:ext cx="1253858" cy="12538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8"/>
    </mc:Choice>
    <mc:Fallback xmlns="">
      <p:transition spd="slow" advTm="15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>
            <a:spLocks noGrp="1"/>
          </p:cNvSpPr>
          <p:nvPr>
            <p:ph type="title"/>
          </p:nvPr>
        </p:nvSpPr>
        <p:spPr>
          <a:xfrm>
            <a:off x="762000" y="488272"/>
            <a:ext cx="10668000" cy="232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 vs. Dynamic Planning/Matching, a Brief Explanation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Google Shape;113;p5"/>
          <p:cNvSpPr txBox="1">
            <a:spLocks noGrp="1"/>
          </p:cNvSpPr>
          <p:nvPr>
            <p:ph type="body" idx="1"/>
          </p:nvPr>
        </p:nvSpPr>
        <p:spPr>
          <a:xfrm>
            <a:off x="762000" y="3078478"/>
            <a:ext cx="10668000" cy="351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Avenir"/>
              </a:rPr>
              <a:t>On the following slides you will be presented with a few tables that explain this problematic concept that complexifies just about every aspect of our project...</a:t>
            </a:r>
            <a:endParaRPr lang="en-US" sz="3200" b="0" i="0" u="none" strike="noStrike" dirty="0"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slide4">
            <a:hlinkClick r:id="" action="ppaction://media"/>
            <a:extLst>
              <a:ext uri="{FF2B5EF4-FFF2-40B4-BE49-F238E27FC236}">
                <a16:creationId xmlns:a16="http://schemas.microsoft.com/office/drawing/2014/main" id="{1A2B0739-A937-46FC-BD32-573B7D430A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7480" y="5049520"/>
            <a:ext cx="1717040" cy="1717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44"/>
    </mc:Choice>
    <mc:Fallback xmlns="">
      <p:transition spd="slow" advTm="26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DC97B4A-7AF0-49D3-909A-FAF5C979C1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50" y="183446"/>
            <a:ext cx="11278299" cy="649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lide5">
            <a:hlinkClick r:id="" action="ppaction://media"/>
            <a:extLst>
              <a:ext uri="{FF2B5EF4-FFF2-40B4-BE49-F238E27FC236}">
                <a16:creationId xmlns:a16="http://schemas.microsoft.com/office/drawing/2014/main" id="{5B81CD4C-F38E-4250-99FB-978FA55AA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3120" y="4155439"/>
            <a:ext cx="1487997" cy="14879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64"/>
    </mc:Choice>
    <mc:Fallback xmlns="">
      <p:transition spd="slow" advTm="21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F3311F85-E4AC-4754-975C-4C4EAE0E8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" y="96520"/>
            <a:ext cx="12080240" cy="666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lide6">
            <a:hlinkClick r:id="" action="ppaction://media"/>
            <a:extLst>
              <a:ext uri="{FF2B5EF4-FFF2-40B4-BE49-F238E27FC236}">
                <a16:creationId xmlns:a16="http://schemas.microsoft.com/office/drawing/2014/main" id="{C6AF0CA5-35E6-43B3-9318-DDAFA7FCB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05521" y="1844041"/>
            <a:ext cx="1717040" cy="1717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56"/>
    </mc:Choice>
    <mc:Fallback xmlns="">
      <p:transition spd="slow" advTm="39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96D1FC98-CF12-4859-8C76-9C4CF0F2D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888" y="0"/>
            <a:ext cx="90322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lide7">
            <a:hlinkClick r:id="" action="ppaction://media"/>
            <a:extLst>
              <a:ext uri="{FF2B5EF4-FFF2-40B4-BE49-F238E27FC236}">
                <a16:creationId xmlns:a16="http://schemas.microsoft.com/office/drawing/2014/main" id="{A052DA75-F818-4841-8F4D-9D87B8D554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88" y="2692400"/>
            <a:ext cx="1473200" cy="147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96"/>
    </mc:Choice>
    <mc:Fallback xmlns="">
      <p:transition spd="slow" advTm="79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7ADF6A3B-D26D-4AD2-B8EC-69521F4454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57" y="583565"/>
            <a:ext cx="10401684" cy="249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>
            <a:extLst>
              <a:ext uri="{FF2B5EF4-FFF2-40B4-BE49-F238E27FC236}">
                <a16:creationId xmlns:a16="http://schemas.microsoft.com/office/drawing/2014/main" id="{DE9750D8-21C2-49D2-B965-FD152B569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833" y="3201351"/>
            <a:ext cx="10424333" cy="3338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lide8">
            <a:hlinkClick r:id="" action="ppaction://media"/>
            <a:extLst>
              <a:ext uri="{FF2B5EF4-FFF2-40B4-BE49-F238E27FC236}">
                <a16:creationId xmlns:a16="http://schemas.microsoft.com/office/drawing/2014/main" id="{66E9BA65-8252-44D4-A01F-C538BC076C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76080" y="4948555"/>
            <a:ext cx="1325880" cy="1325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016"/>
    </mc:Choice>
    <mc:Fallback xmlns="">
      <p:transition spd="slow" advTm="149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Slipstream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101</Words>
  <Application>Microsoft Office PowerPoint</Application>
  <PresentationFormat>Widescreen</PresentationFormat>
  <Paragraphs>16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</vt:lpstr>
      <vt:lpstr>Times New Roman</vt:lpstr>
      <vt:lpstr>PebbleVTI</vt:lpstr>
      <vt:lpstr>Lightning Talk </vt:lpstr>
      <vt:lpstr>Largest Technical Challenge</vt:lpstr>
      <vt:lpstr>Task Assignment Problem</vt:lpstr>
      <vt:lpstr>Static vs. Dynamic Planning/Matching, a Brief Explanation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Lightning Talk – </dc:title>
  <dc:creator>Steven Sheets</dc:creator>
  <cp:lastModifiedBy>Steven Sheets</cp:lastModifiedBy>
  <cp:revision>3</cp:revision>
  <dcterms:created xsi:type="dcterms:W3CDTF">2020-09-07T22:29:47Z</dcterms:created>
  <dcterms:modified xsi:type="dcterms:W3CDTF">2020-10-26T02:42:02Z</dcterms:modified>
</cp:coreProperties>
</file>